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8C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33"/>
  </p:normalViewPr>
  <p:slideViewPr>
    <p:cSldViewPr snapToGrid="0">
      <p:cViewPr varScale="1">
        <p:scale>
          <a:sx n="108" d="100"/>
          <a:sy n="108" d="100"/>
        </p:scale>
        <p:origin x="67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E2CE58-6CD7-7640-1E74-5AC7F26EE7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397F973-6C4E-7E8C-2363-B54478CDB6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CF9B75-3FD7-BB60-43E1-476BBB4371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7E3BD-99D5-CB40-8172-0288C9839B64}" type="datetimeFigureOut">
              <a:rPr lang="en-US" smtClean="0"/>
              <a:t>1/17/2024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744E0C-D024-27E6-C13C-7D7E7C8A64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A4D30B-007A-9CB0-1E39-A2741BD5B9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DCAAD-81C6-6849-B199-0E1C5CE6C2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0755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69696-0C38-0E55-91CF-73C975DC77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D23C486-4999-42AB-1BDE-F2279C0342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1BC4F3-200C-1875-6CF5-F686E0D185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7E3BD-99D5-CB40-8172-0288C9839B64}" type="datetimeFigureOut">
              <a:rPr lang="en-US" smtClean="0"/>
              <a:t>1/17/2024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19B78F-DA3D-8251-6091-6329C26201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D4FDA4-3F3E-B288-44C7-FF0E29B686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DCAAD-81C6-6849-B199-0E1C5CE6C2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5363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E41A835-DE54-B0FC-03BE-4E7B9B03AF4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5918D85-6C5E-4F9C-60CE-2C5DA185E9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C81D80-E784-15C7-643C-B2A50E47F6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7E3BD-99D5-CB40-8172-0288C9839B64}" type="datetimeFigureOut">
              <a:rPr lang="en-US" smtClean="0"/>
              <a:t>1/17/2024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768076-95F0-B9C9-4BF1-FF5E86359A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F520AC-8C81-8B2C-EFC7-7194A52079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DCAAD-81C6-6849-B199-0E1C5CE6C2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7099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D87DD3-4407-FC7D-C2BB-579F35328E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2AA4F0-2EAB-F1CA-9E51-DE75719423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866839-4D6B-4F50-8C57-290E890C10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7E3BD-99D5-CB40-8172-0288C9839B64}" type="datetimeFigureOut">
              <a:rPr lang="en-US" smtClean="0"/>
              <a:t>1/17/2024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27B061-F147-94D6-8D1B-E718A0B63F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B07D4E-F38C-65A9-2176-AE00F973D4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DCAAD-81C6-6849-B199-0E1C5CE6C2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2134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8430AC-30DE-CACD-D753-F3A75CF0A3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C43A6C-ED2D-6306-FD01-875F1E55AF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40B89A-4128-4331-CD67-3610664959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7E3BD-99D5-CB40-8172-0288C9839B64}" type="datetimeFigureOut">
              <a:rPr lang="en-US" smtClean="0"/>
              <a:t>1/17/2024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2A7362-FFE0-9D60-96EA-3A4E19FCF7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49A017-C9EA-8C01-C09B-0A36F20E7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DCAAD-81C6-6849-B199-0E1C5CE6C2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91697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3BE5A0-4178-E503-22C0-84E1E2CB50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9D0944-50BC-A1C8-488D-C4DE3E18A9F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2D837E7-13AA-A7F0-3F5B-ECD0E07188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43586C-0ABE-AE9B-3555-6671B15316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7E3BD-99D5-CB40-8172-0288C9839B64}" type="datetimeFigureOut">
              <a:rPr lang="en-US" smtClean="0"/>
              <a:t>1/17/2024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6626726-673A-2990-7ECF-4704973DAC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D830DF1-4FE6-FACF-3B09-4FA5833DF8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DCAAD-81C6-6849-B199-0E1C5CE6C2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73633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405E9B-FA5E-6A24-8D25-BCB96D7166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6E706C0-3B85-D00F-D5A2-3FCE4B9445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023B478-409B-E109-A121-1EB067FB4C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C62D6AC-2D71-E1D2-DF34-3971FB0ABF7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66528B9-72A7-72E5-A72F-262F384712C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C0957BF-AD70-D542-A567-646E39F112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7E3BD-99D5-CB40-8172-0288C9839B64}" type="datetimeFigureOut">
              <a:rPr lang="en-US" smtClean="0"/>
              <a:t>1/17/2024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D85EE97-368C-259E-26A2-844D7BC22E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598425B-9506-9C17-4E85-706DFC013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DCAAD-81C6-6849-B199-0E1C5CE6C2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4804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18D848-F38C-E4E3-ADB2-95903AA8F7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4562F23-7B06-3BD7-1D50-9EB2FC88D3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7E3BD-99D5-CB40-8172-0288C9839B64}" type="datetimeFigureOut">
              <a:rPr lang="en-US" smtClean="0"/>
              <a:t>1/17/2024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4C24B7E-F37E-687E-97C0-4164EE36F7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5808835-E675-E94C-5189-71B27784A9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DCAAD-81C6-6849-B199-0E1C5CE6C2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844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6C10D75-C8A5-AD75-7C95-B3126BF072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7E3BD-99D5-CB40-8172-0288C9839B64}" type="datetimeFigureOut">
              <a:rPr lang="en-US" smtClean="0"/>
              <a:t>1/17/2024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7615B8C-E7E5-EAB4-168F-3C6E9156BE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BF69980-D1D7-F753-34D1-047A5C8085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DCAAD-81C6-6849-B199-0E1C5CE6C2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7868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43FD8B-5E56-45BF-B751-5675950373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E609AB-CFCB-E58F-E921-B7C23332BC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292A1A-33DC-46DA-03F0-34644D6972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DBF4C88-135B-4F03-72C5-825BB0A0A9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7E3BD-99D5-CB40-8172-0288C9839B64}" type="datetimeFigureOut">
              <a:rPr lang="en-US" smtClean="0"/>
              <a:t>1/17/2024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D14DB31-10E3-E628-1EEA-24EDC025BE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BBFE92-E288-6C14-DCC8-06209823EA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DCAAD-81C6-6849-B199-0E1C5CE6C2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352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ED6E66-79BF-242B-B377-328D5E38C9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0AAA3D3-41D9-EA90-60D3-26A3F8F0CB1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DE94C4A-E063-24FC-28C4-593AB0B3BF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E4F1320-5510-D41D-7AA1-D6B01EC9F9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7E3BD-99D5-CB40-8172-0288C9839B64}" type="datetimeFigureOut">
              <a:rPr lang="en-US" smtClean="0"/>
              <a:t>1/17/2024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4EDF48-1A1A-7CFA-B729-31EF9910B6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5F394D1-432F-F77B-5E5F-5182058D5A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DCAAD-81C6-6849-B199-0E1C5CE6C2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1139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400AA05-5C28-A568-7131-7230E435C0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6269D6-27C6-2124-0338-344BACE08F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053EF7-6B25-16CA-4A75-575CE57B1C3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D7E3BD-99D5-CB40-8172-0288C9839B64}" type="datetimeFigureOut">
              <a:rPr lang="en-US" smtClean="0"/>
              <a:t>1/17/2024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CB4B4A-9A46-CECD-DBD1-13E0C9FE5B3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13FF6F-2291-BEFD-0B2C-940791112A5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7DCAAD-81C6-6849-B199-0E1C5CE6C2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300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C44A11-9B82-6BDB-8FEB-28B73A5AFB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55066"/>
            <a:ext cx="10515600" cy="1325563"/>
          </a:xfrm>
        </p:spPr>
        <p:txBody>
          <a:bodyPr/>
          <a:lstStyle/>
          <a:p>
            <a:r>
              <a:rPr lang="en-US" b="1" dirty="0">
                <a:highlight>
                  <a:srgbClr val="FFFF00"/>
                </a:highlight>
              </a:rPr>
              <a:t>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D266C4-14C8-7F73-B9D8-594074DA129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15566"/>
            <a:ext cx="5181600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highlight>
                  <a:srgbClr val="FFFF00"/>
                </a:highlight>
              </a:rPr>
              <a:t>Text or image (no animation or video)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105F50E-861B-0D5C-1F99-CFCFE57A7E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15566"/>
            <a:ext cx="5181600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highlight>
                  <a:srgbClr val="FFFF00"/>
                </a:highlight>
              </a:rPr>
              <a:t>Text or image (no animation or video)</a:t>
            </a:r>
          </a:p>
        </p:txBody>
      </p:sp>
      <p:sp>
        <p:nvSpPr>
          <p:cNvPr id="5" name="Title 3">
            <a:extLst>
              <a:ext uri="{FF2B5EF4-FFF2-40B4-BE49-F238E27FC236}">
                <a16:creationId xmlns:a16="http://schemas.microsoft.com/office/drawing/2014/main" id="{67A90796-8A72-0F61-A6D5-DEFB3BF56F6E}"/>
              </a:ext>
            </a:extLst>
          </p:cNvPr>
          <p:cNvSpPr txBox="1">
            <a:spLocks/>
          </p:cNvSpPr>
          <p:nvPr/>
        </p:nvSpPr>
        <p:spPr>
          <a:xfrm>
            <a:off x="0" y="1"/>
            <a:ext cx="6096000" cy="4550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>
                <a:latin typeface="+mn-lt"/>
              </a:rPr>
              <a:t>slide # (for organizer use only), </a:t>
            </a:r>
            <a:r>
              <a:rPr lang="en-US" sz="2000" dirty="0">
                <a:highlight>
                  <a:srgbClr val="FFFF00"/>
                </a:highlight>
                <a:latin typeface="+mn-lt"/>
              </a:rPr>
              <a:t>presenter name</a:t>
            </a:r>
          </a:p>
        </p:txBody>
      </p:sp>
      <p:sp>
        <p:nvSpPr>
          <p:cNvPr id="6" name="Title 3">
            <a:extLst>
              <a:ext uri="{FF2B5EF4-FFF2-40B4-BE49-F238E27FC236}">
                <a16:creationId xmlns:a16="http://schemas.microsoft.com/office/drawing/2014/main" id="{4DBE2457-216D-99ED-43BC-93D0C01347A8}"/>
              </a:ext>
            </a:extLst>
          </p:cNvPr>
          <p:cNvSpPr txBox="1">
            <a:spLocks/>
          </p:cNvSpPr>
          <p:nvPr/>
        </p:nvSpPr>
        <p:spPr>
          <a:xfrm>
            <a:off x="5846164" y="6401841"/>
            <a:ext cx="6345837" cy="4550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2000" dirty="0">
                <a:latin typeface="+mn-lt"/>
              </a:rPr>
              <a:t>next slide #, next presenter name (for organizer use only)</a:t>
            </a:r>
          </a:p>
        </p:txBody>
      </p:sp>
    </p:spTree>
    <p:extLst>
      <p:ext uri="{BB962C8B-B14F-4D97-AF65-F5344CB8AC3E}">
        <p14:creationId xmlns:p14="http://schemas.microsoft.com/office/powerpoint/2010/main" val="6586550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C44A11-9B82-6BDB-8FEB-28B73A5AFB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55066"/>
            <a:ext cx="10515600" cy="1325563"/>
          </a:xfrm>
        </p:spPr>
        <p:txBody>
          <a:bodyPr>
            <a:noAutofit/>
          </a:bodyPr>
          <a:lstStyle/>
          <a:p>
            <a:r>
              <a:rPr lang="en-US" sz="3200" b="1" dirty="0"/>
              <a:t>Excision of oxidatively damaged bases in G-quadruplexes by</a:t>
            </a:r>
            <a:br>
              <a:rPr lang="en-US" sz="3200" b="1" dirty="0"/>
            </a:br>
            <a:r>
              <a:rPr lang="en-US" sz="3200" b="1" dirty="0"/>
              <a:t>the DNA glycosylases NEIL1 and NEIL3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D266C4-14C8-7F73-B9D8-594074DA129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15566"/>
            <a:ext cx="5181600" cy="4351338"/>
          </a:xfrm>
        </p:spPr>
        <p:txBody>
          <a:bodyPr/>
          <a:lstStyle/>
          <a:p>
            <a:r>
              <a:rPr lang="en-US" dirty="0"/>
              <a:t>DNA damage </a:t>
            </a:r>
          </a:p>
          <a:p>
            <a:pPr lvl="1"/>
            <a:r>
              <a:rPr lang="en-US" dirty="0"/>
              <a:t>environmental toxins</a:t>
            </a:r>
          </a:p>
          <a:p>
            <a:pPr lvl="1"/>
            <a:r>
              <a:rPr lang="en-US" dirty="0"/>
              <a:t>endogenous metabolic products</a:t>
            </a:r>
          </a:p>
          <a:p>
            <a:pPr lvl="1"/>
            <a:r>
              <a:rPr lang="en-US" dirty="0"/>
              <a:t>ionizing radiation </a:t>
            </a:r>
          </a:p>
          <a:p>
            <a:pPr lvl="1"/>
            <a:endParaRPr lang="en-US" dirty="0"/>
          </a:p>
          <a:p>
            <a:r>
              <a:rPr lang="en-US" dirty="0"/>
              <a:t>Reactive oxygen and nitrogen species (RONS)</a:t>
            </a:r>
          </a:p>
        </p:txBody>
      </p:sp>
      <p:sp>
        <p:nvSpPr>
          <p:cNvPr id="5" name="Title 3">
            <a:extLst>
              <a:ext uri="{FF2B5EF4-FFF2-40B4-BE49-F238E27FC236}">
                <a16:creationId xmlns:a16="http://schemas.microsoft.com/office/drawing/2014/main" id="{67A90796-8A72-0F61-A6D5-DEFB3BF56F6E}"/>
              </a:ext>
            </a:extLst>
          </p:cNvPr>
          <p:cNvSpPr txBox="1">
            <a:spLocks/>
          </p:cNvSpPr>
          <p:nvPr/>
        </p:nvSpPr>
        <p:spPr>
          <a:xfrm>
            <a:off x="0" y="1"/>
            <a:ext cx="5846164" cy="4550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>
                <a:latin typeface="+mn-lt"/>
              </a:rPr>
              <a:t>slide # (for organizer use only), Savannah G. Conlon</a:t>
            </a:r>
          </a:p>
        </p:txBody>
      </p:sp>
      <p:sp>
        <p:nvSpPr>
          <p:cNvPr id="6" name="Title 3">
            <a:extLst>
              <a:ext uri="{FF2B5EF4-FFF2-40B4-BE49-F238E27FC236}">
                <a16:creationId xmlns:a16="http://schemas.microsoft.com/office/drawing/2014/main" id="{4DBE2457-216D-99ED-43BC-93D0C01347A8}"/>
              </a:ext>
            </a:extLst>
          </p:cNvPr>
          <p:cNvSpPr txBox="1">
            <a:spLocks/>
          </p:cNvSpPr>
          <p:nvPr/>
        </p:nvSpPr>
        <p:spPr>
          <a:xfrm>
            <a:off x="5846164" y="6401841"/>
            <a:ext cx="6345837" cy="4550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2000" dirty="0">
                <a:latin typeface="+mn-lt"/>
              </a:rPr>
              <a:t>next slide #, next presenter name (for organizer use only)</a:t>
            </a:r>
          </a:p>
        </p:txBody>
      </p:sp>
      <p:pic>
        <p:nvPicPr>
          <p:cNvPr id="1028" name="Picture 4" descr="Uracil-DNA glycosylase - Wikipedia">
            <a:extLst>
              <a:ext uri="{FF2B5EF4-FFF2-40B4-BE49-F238E27FC236}">
                <a16:creationId xmlns:a16="http://schemas.microsoft.com/office/drawing/2014/main" id="{12AD75E5-9F36-B3CC-06D7-B7BA20BC2119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1915566"/>
            <a:ext cx="5181600" cy="4038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24BFACF6-85F0-4014-115C-68BCEDA94FB7}"/>
              </a:ext>
            </a:extLst>
          </p:cNvPr>
          <p:cNvSpPr/>
          <p:nvPr/>
        </p:nvSpPr>
        <p:spPr>
          <a:xfrm>
            <a:off x="0" y="5933577"/>
            <a:ext cx="416691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dirty="0">
                <a:ln w="0"/>
                <a:solidFill>
                  <a:srgbClr val="FFC8C8"/>
                </a:solidFill>
                <a:effectLst/>
              </a:rPr>
              <a:t>Example Slide</a:t>
            </a:r>
          </a:p>
        </p:txBody>
      </p:sp>
    </p:spTree>
    <p:extLst>
      <p:ext uri="{BB962C8B-B14F-4D97-AF65-F5344CB8AC3E}">
        <p14:creationId xmlns:p14="http://schemas.microsoft.com/office/powerpoint/2010/main" val="39525679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99</Words>
  <Application>Microsoft Office PowerPoint</Application>
  <PresentationFormat>Widescreen</PresentationFormat>
  <Paragraphs>15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Title</vt:lpstr>
      <vt:lpstr>Excision of oxidatively damaged bases in G-quadruplexes by the DNA glycosylases NEIL1 and NEIL3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Jayce Elizabeth Taylor</dc:creator>
  <cp:lastModifiedBy>Katrina Miranda</cp:lastModifiedBy>
  <cp:revision>1</cp:revision>
  <dcterms:created xsi:type="dcterms:W3CDTF">2023-02-13T06:44:15Z</dcterms:created>
  <dcterms:modified xsi:type="dcterms:W3CDTF">2024-01-17T23:32:13Z</dcterms:modified>
</cp:coreProperties>
</file>